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5"/>
  </p:normalViewPr>
  <p:slideViewPr>
    <p:cSldViewPr snapToGrid="0" snapToObjects="1">
      <p:cViewPr varScale="1">
        <p:scale>
          <a:sx n="197" d="100"/>
          <a:sy n="197" d="100"/>
        </p:scale>
        <p:origin x="-98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11/16/15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11/16/15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11/16/15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Computer graphics (CS 77/177) final project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 smtClean="0"/>
              <a:t>         11/16/2015</a:t>
            </a:r>
          </a:p>
          <a:p>
            <a:pPr algn="l"/>
            <a:r>
              <a:rPr lang="en-US" dirty="0" smtClean="0"/>
              <a:t>         </a:t>
            </a:r>
            <a:r>
              <a:rPr lang="en-US" dirty="0" err="1" smtClean="0"/>
              <a:t>Srinath</a:t>
            </a:r>
            <a:r>
              <a:rPr lang="en-US" dirty="0" smtClean="0"/>
              <a:t> </a:t>
            </a:r>
            <a:r>
              <a:rPr lang="en-US" dirty="0" err="1" smtClean="0"/>
              <a:t>Ravichandran</a:t>
            </a:r>
            <a:r>
              <a:rPr lang="en-US" dirty="0" smtClean="0"/>
              <a:t>               Yuan Tian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00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Implemented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Extended Ray tracing concepts.</a:t>
            </a:r>
          </a:p>
          <a:p>
            <a:r>
              <a:rPr lang="en-US" dirty="0" smtClean="0"/>
              <a:t>Soft shadows – sampling area lights</a:t>
            </a:r>
          </a:p>
          <a:p>
            <a:r>
              <a:rPr lang="en-US" dirty="0" smtClean="0"/>
              <a:t>Texture tiling – extending the texture coordinates beyond [0 – 1]^2</a:t>
            </a:r>
          </a:p>
          <a:p>
            <a:r>
              <a:rPr lang="en-US" dirty="0" smtClean="0"/>
              <a:t>Projective texture mapping – using spherical/cylindrical mapping</a:t>
            </a:r>
          </a:p>
          <a:p>
            <a:r>
              <a:rPr lang="en-US" dirty="0" smtClean="0"/>
              <a:t>Mesh intersection – using triangular meshes for object representation</a:t>
            </a:r>
          </a:p>
          <a:p>
            <a:r>
              <a:rPr lang="en-US" dirty="0" smtClean="0"/>
              <a:t>Environment lighting – using textures to light a scene</a:t>
            </a:r>
          </a:p>
          <a:p>
            <a:r>
              <a:rPr lang="en-US" dirty="0" smtClean="0"/>
              <a:t>Indirect illumination – global illumination by multiple bounce light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64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 Shadow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807" y="1596339"/>
            <a:ext cx="3746310" cy="37389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1" y="5485428"/>
            <a:ext cx="2606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Num</a:t>
            </a:r>
            <a:r>
              <a:rPr lang="en-US" dirty="0" smtClean="0"/>
              <a:t> of Samples = 10</a:t>
            </a:r>
            <a:endParaRPr lang="zh-CN" altLang="en-US" dirty="0" smtClean="0"/>
          </a:p>
          <a:p>
            <a:r>
              <a:rPr lang="en-US" dirty="0" smtClean="0"/>
              <a:t>       Noisy Shadow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412" y="1596339"/>
            <a:ext cx="3724358" cy="37389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34229" y="5505349"/>
            <a:ext cx="2606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Num</a:t>
            </a:r>
            <a:r>
              <a:rPr lang="en-US" dirty="0" smtClean="0"/>
              <a:t> of Samples = </a:t>
            </a:r>
            <a:r>
              <a:rPr lang="en-US" altLang="zh-CN" dirty="0" smtClean="0"/>
              <a:t>50</a:t>
            </a:r>
          </a:p>
          <a:p>
            <a:r>
              <a:rPr lang="en-US" dirty="0"/>
              <a:t> </a:t>
            </a:r>
            <a:r>
              <a:rPr lang="en-US" dirty="0" smtClean="0"/>
              <a:t>          less Noisy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065" y="1596339"/>
            <a:ext cx="3723908" cy="37239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85657" y="5484327"/>
            <a:ext cx="2606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Num</a:t>
            </a:r>
            <a:r>
              <a:rPr lang="en-US" dirty="0" smtClean="0"/>
              <a:t> of Samples = </a:t>
            </a:r>
            <a:r>
              <a:rPr lang="en-US" altLang="zh-CN" dirty="0" smtClean="0"/>
              <a:t>500</a:t>
            </a:r>
          </a:p>
          <a:p>
            <a:r>
              <a:rPr lang="en-US" dirty="0" smtClean="0"/>
              <a:t>   Smooth Soft Shadow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34229" y="5505349"/>
            <a:ext cx="260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Num</a:t>
            </a:r>
            <a:r>
              <a:rPr lang="en-US" dirty="0" smtClean="0"/>
              <a:t> of Samples = </a:t>
            </a:r>
            <a:r>
              <a:rPr lang="en-US" altLang="zh-CN" dirty="0" smtClean="0"/>
              <a:t>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92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Tiling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71601" y="5485428"/>
            <a:ext cx="2606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Tiling Range = 10 * 10</a:t>
            </a:r>
            <a:endParaRPr lang="zh-CN" altLang="en-US" dirty="0" smtClean="0"/>
          </a:p>
          <a:p>
            <a:r>
              <a:rPr lang="en-US" dirty="0" smtClean="0"/>
              <a:t>     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34229" y="5505349"/>
            <a:ext cx="260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Tiling Range = 4.3 * 4.3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67289" y="5484327"/>
            <a:ext cx="260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Tiling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Range = 5.7 * 5.7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262" y="1902927"/>
            <a:ext cx="3581400" cy="3581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958" y="1902927"/>
            <a:ext cx="3609655" cy="3581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909" y="1902927"/>
            <a:ext cx="3581400" cy="3581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4262" y="6004457"/>
            <a:ext cx="1099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Challenges : Making sure tiling worked for arbitrary sized texture coordinates in addition to rounded coordinates.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819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Projective Texture Mapping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3186" y="1630907"/>
            <a:ext cx="3631043" cy="3581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105" y="1630907"/>
            <a:ext cx="6366137" cy="3581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03186" y="5550870"/>
            <a:ext cx="10491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Challenges : Figuring out how to correctly warp the texture around the sphere. Used a calibration texture to</a:t>
            </a:r>
          </a:p>
          <a:p>
            <a:r>
              <a:rPr lang="en-US" dirty="0"/>
              <a:t>	 </a:t>
            </a:r>
            <a:r>
              <a:rPr lang="en-US" dirty="0" smtClean="0"/>
              <a:t>             understand how the ‘</a:t>
            </a:r>
            <a:r>
              <a:rPr lang="en-US" dirty="0" err="1" smtClean="0"/>
              <a:t>uv</a:t>
            </a:r>
            <a:r>
              <a:rPr lang="en-US" dirty="0" smtClean="0"/>
              <a:t>’ parameters varied across the surface.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13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lighting</a:t>
            </a:r>
            <a:endParaRPr lang="en-US" dirty="0"/>
          </a:p>
        </p:txBody>
      </p:sp>
      <p:pic>
        <p:nvPicPr>
          <p:cNvPr id="6" name="Picture 5" descr="03_env_n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738" y="2171700"/>
            <a:ext cx="3463144" cy="3463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90" y="2171700"/>
            <a:ext cx="3463144" cy="34631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04241" y="5669213"/>
            <a:ext cx="196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sample per pixel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75817" y="5669213"/>
            <a:ext cx="2345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128 </a:t>
            </a:r>
            <a:r>
              <a:rPr lang="en-US" dirty="0" smtClean="0"/>
              <a:t>samples per pixel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90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Indirect Illumination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2042" y="5673363"/>
            <a:ext cx="7756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Challenges : 1. Making sure no double contributions are computed.</a:t>
            </a:r>
          </a:p>
          <a:p>
            <a:r>
              <a:rPr lang="en-US" dirty="0"/>
              <a:t>	</a:t>
            </a:r>
            <a:r>
              <a:rPr lang="en-US" dirty="0" smtClean="0"/>
              <a:t>	      2. Correct Accumulation terms and probability terms</a:t>
            </a:r>
          </a:p>
          <a:p>
            <a:r>
              <a:rPr lang="en-US" dirty="0"/>
              <a:t>	</a:t>
            </a:r>
            <a:r>
              <a:rPr lang="en-US" dirty="0" smtClean="0"/>
              <a:t>	      3. Rendering optimizations – traverse only on valid computations.</a:t>
            </a:r>
            <a:endParaRPr lang="en-US" dirty="0"/>
          </a:p>
        </p:txBody>
      </p:sp>
      <p:pic>
        <p:nvPicPr>
          <p:cNvPr id="5" name="Picture 4" descr="cornell-box-sce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90" y="1739751"/>
            <a:ext cx="3393168" cy="3393168"/>
          </a:xfrm>
          <a:prstGeom prst="rect">
            <a:avLst/>
          </a:prstGeom>
        </p:spPr>
      </p:pic>
      <p:pic>
        <p:nvPicPr>
          <p:cNvPr id="6" name="Picture 5" descr="cornell-box-sce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867" y="1739751"/>
            <a:ext cx="3390606" cy="33906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767" y="1771902"/>
            <a:ext cx="3361017" cy="33610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02042" y="5132919"/>
            <a:ext cx="1977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Direct lighting only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24076" y="5132919"/>
            <a:ext cx="255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bounces - Noisy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510437" y="5132919"/>
            <a:ext cx="3486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bounces – More samples</a:t>
            </a:r>
          </a:p>
          <a:p>
            <a:r>
              <a:rPr lang="en-US" dirty="0"/>
              <a:t>	</a:t>
            </a:r>
            <a:r>
              <a:rPr lang="en-US" dirty="0" smtClean="0"/>
              <a:t>			 aka less noisy.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34243" y="1937686"/>
            <a:ext cx="962332" cy="477875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695556" y="1937686"/>
            <a:ext cx="962332" cy="477875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631905" y="3163669"/>
            <a:ext cx="292760" cy="1700184"/>
          </a:xfrm>
          <a:prstGeom prst="rect">
            <a:avLst/>
          </a:prstGeom>
          <a:noFill/>
          <a:ln w="25400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111699" y="3163669"/>
            <a:ext cx="292760" cy="1700184"/>
          </a:xfrm>
          <a:prstGeom prst="rect">
            <a:avLst/>
          </a:prstGeom>
          <a:noFill/>
          <a:ln w="25400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80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434</TotalTime>
  <Words>213</Words>
  <Application>Microsoft Macintosh PowerPoint</Application>
  <PresentationFormat>Custom</PresentationFormat>
  <Paragraphs>39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Crop</vt:lpstr>
      <vt:lpstr>Computer graphics (CS 77/177) final project</vt:lpstr>
      <vt:lpstr>Implemented Concepts</vt:lpstr>
      <vt:lpstr>Soft Shadow</vt:lpstr>
      <vt:lpstr>Texture Tiling</vt:lpstr>
      <vt:lpstr>Projective Texture Mapping</vt:lpstr>
      <vt:lpstr>Environment lighting</vt:lpstr>
      <vt:lpstr>Indirect Illumination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 final project</dc:title>
  <dc:creator>Yuan Tian</dc:creator>
  <cp:lastModifiedBy>Srinath Ravichandran</cp:lastModifiedBy>
  <cp:revision>22</cp:revision>
  <dcterms:created xsi:type="dcterms:W3CDTF">2015-11-16T03:49:39Z</dcterms:created>
  <dcterms:modified xsi:type="dcterms:W3CDTF">2015-11-16T15:55:50Z</dcterms:modified>
</cp:coreProperties>
</file>